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8DED410-9568-4744-A6D9-DFDF338F9FEB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7D10E5-3A3D-439D-9A92-0975AB7AE4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ducreations.com/lesson/view/mean/1151679/?ref=link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youtu.be/vwbIkvfOfa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117180" cy="1470025"/>
          </a:xfrm>
        </p:spPr>
        <p:txBody>
          <a:bodyPr/>
          <a:lstStyle/>
          <a:p>
            <a:r>
              <a:rPr lang="en-US" sz="5400" dirty="0" smtClean="0"/>
              <a:t>Michelle Bothel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286000"/>
            <a:ext cx="7117180" cy="861420"/>
          </a:xfrm>
        </p:spPr>
        <p:txBody>
          <a:bodyPr>
            <a:noAutofit/>
          </a:bodyPr>
          <a:lstStyle/>
          <a:p>
            <a:r>
              <a:rPr lang="en-US" sz="4400" dirty="0" smtClean="0"/>
              <a:t>Elementary </a:t>
            </a:r>
          </a:p>
          <a:p>
            <a:r>
              <a:rPr lang="en-US" sz="4400" dirty="0" smtClean="0"/>
              <a:t>5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Grade</a:t>
            </a:r>
          </a:p>
          <a:p>
            <a:r>
              <a:rPr lang="en-US" sz="4400" dirty="0" smtClean="0"/>
              <a:t>Math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9229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09600"/>
            <a:ext cx="739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/>
              <a:t>Educreations</a:t>
            </a:r>
            <a:r>
              <a:rPr lang="en-US" sz="3200" dirty="0"/>
              <a:t> app for </a:t>
            </a:r>
            <a:r>
              <a:rPr lang="en-US" sz="3200" dirty="0" smtClean="0"/>
              <a:t>videos</a:t>
            </a:r>
          </a:p>
        </p:txBody>
      </p:sp>
      <p:sp>
        <p:nvSpPr>
          <p:cNvPr id="3" name="Rectangle 2"/>
          <p:cNvSpPr/>
          <p:nvPr/>
        </p:nvSpPr>
        <p:spPr>
          <a:xfrm>
            <a:off x="22479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http://www.educreations.com/lesson/view/mean/1151679/?ref=link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0" y="1247575"/>
            <a:ext cx="9144000" cy="470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2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40268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Moodle as platform for videos and homework quizzes (hot potato)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495" y="988187"/>
            <a:ext cx="9300639" cy="5855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0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787" y="58236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Smart Response Clickers for daily work</a:t>
            </a:r>
          </a:p>
        </p:txBody>
      </p:sp>
      <p:sp>
        <p:nvSpPr>
          <p:cNvPr id="4" name="Rectangle 3"/>
          <p:cNvSpPr/>
          <p:nvPr/>
        </p:nvSpPr>
        <p:spPr>
          <a:xfrm>
            <a:off x="4705814" y="6054437"/>
            <a:ext cx="292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http://youtu.be/vwbIkvfOfa0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87" y="152400"/>
            <a:ext cx="8036826" cy="541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82065" y="304800"/>
            <a:ext cx="59575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Pearson </a:t>
            </a:r>
            <a:r>
              <a:rPr lang="en-US" sz="2400" dirty="0" smtClean="0"/>
              <a:t>S</a:t>
            </a:r>
            <a:r>
              <a:rPr lang="en-US" sz="2400" dirty="0" smtClean="0"/>
              <a:t>uccess Net for weekly tests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143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077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/>
              <a:t>What I will do differently next year: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Spend </a:t>
            </a:r>
            <a:r>
              <a:rPr lang="en-US" sz="2400" dirty="0"/>
              <a:t>more time modeling logging into </a:t>
            </a:r>
            <a:r>
              <a:rPr lang="en-US" sz="2400" dirty="0" err="1"/>
              <a:t>moodle</a:t>
            </a:r>
            <a:r>
              <a:rPr lang="en-US" sz="2400" dirty="0"/>
              <a:t>, watching the videos, taking notes and using the chat feature (including appropriate use</a:t>
            </a:r>
            <a:r>
              <a:rPr lang="en-US" sz="2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Give district time to get technology up and running</a:t>
            </a: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Give written directions for logging on and password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post the homework assignments in my classroom AND </a:t>
            </a:r>
            <a:r>
              <a:rPr lang="en-US" sz="2400" dirty="0" smtClean="0"/>
              <a:t>ONLINE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67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867079"/>
              </p:ext>
            </p:extLst>
          </p:nvPr>
        </p:nvGraphicFramePr>
        <p:xfrm>
          <a:off x="838200" y="381000"/>
          <a:ext cx="7620000" cy="499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3810000"/>
              </a:tblGrid>
              <a:tr h="512653">
                <a:tc>
                  <a:txBody>
                    <a:bodyPr/>
                    <a:lstStyle/>
                    <a:p>
                      <a:r>
                        <a:rPr lang="en-US" dirty="0" smtClean="0"/>
                        <a:t>Plus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Delta</a:t>
                      </a:r>
                      <a:endParaRPr lang="en-US" dirty="0"/>
                    </a:p>
                  </a:txBody>
                  <a:tcPr/>
                </a:tc>
              </a:tr>
              <a:tr h="3160187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Parents review</a:t>
                      </a:r>
                      <a:r>
                        <a:rPr lang="en-US" baseline="0" dirty="0" smtClean="0"/>
                        <a:t> videos with kids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Kids can watch videos again for review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Shorter and more focused lessons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Time to work with every single  student in class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Students get immediate feedback both with electronics and teacher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Classroom set up for peer interaction and peer tutoring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More time for hands-on and real-world math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Better homework completion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Classroom procedures must be put in place and MODELED regularly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Not a miracle</a:t>
                      </a:r>
                      <a:r>
                        <a:rPr lang="en-US" baseline="0" dirty="0" smtClean="0"/>
                        <a:t> cure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Parents of struggling students complain that the flipped classroom is the reason their child is struggling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1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1023"/>
              </p:ext>
            </p:extLst>
          </p:nvPr>
        </p:nvGraphicFramePr>
        <p:xfrm>
          <a:off x="228600" y="990600"/>
          <a:ext cx="84582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1198423">
                <a:tc>
                  <a:txBody>
                    <a:bodyPr/>
                    <a:lstStyle/>
                    <a:p>
                      <a:r>
                        <a:rPr lang="en-US" dirty="0" smtClean="0"/>
                        <a:t>High-Ability</a:t>
                      </a:r>
                      <a:r>
                        <a:rPr lang="en-US" baseline="0" dirty="0" smtClean="0"/>
                        <a:t> and GT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On-Level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Bubble</a:t>
                      </a:r>
                      <a:endParaRPr lang="en-US" dirty="0"/>
                    </a:p>
                  </a:txBody>
                  <a:tcPr/>
                </a:tc>
              </a:tr>
              <a:tr h="2611577">
                <a:tc>
                  <a:txBody>
                    <a:bodyPr/>
                    <a:lstStyle/>
                    <a:p>
                      <a:r>
                        <a:rPr lang="en-US" dirty="0" smtClean="0"/>
                        <a:t>Reduced behavior problems</a:t>
                      </a:r>
                    </a:p>
                    <a:p>
                      <a:r>
                        <a:rPr lang="en-US" dirty="0" smtClean="0"/>
                        <a:t>Higher</a:t>
                      </a:r>
                      <a:r>
                        <a:rPr lang="en-US" baseline="0" dirty="0" smtClean="0"/>
                        <a:t> interest in learning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More class time to be stretched</a:t>
                      </a:r>
                      <a:endParaRPr lang="en-US" dirty="0" smtClean="0"/>
                    </a:p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</a:t>
                      </a:r>
                      <a:r>
                        <a:rPr lang="en-US" baseline="0" dirty="0" smtClean="0"/>
                        <a:t> class grades and test scores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More teacher attention</a:t>
                      </a:r>
                    </a:p>
                    <a:p>
                      <a:r>
                        <a:rPr lang="en-US" baseline="0" dirty="0" smtClean="0"/>
                        <a:t>Re-teaching all mistakes </a:t>
                      </a:r>
                    </a:p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Considerably</a:t>
                      </a:r>
                      <a:r>
                        <a:rPr lang="en-US" baseline="0" dirty="0" smtClean="0"/>
                        <a:t> higher </a:t>
                      </a:r>
                      <a:r>
                        <a:rPr lang="en-US" baseline="0" dirty="0" smtClean="0"/>
                        <a:t>class grades and test scores</a:t>
                      </a:r>
                    </a:p>
                    <a:p>
                      <a:r>
                        <a:rPr lang="en-US" dirty="0" smtClean="0"/>
                        <a:t>Re-watching videos</a:t>
                      </a:r>
                    </a:p>
                    <a:p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ownership in learning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25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130</TotalTime>
  <Words>229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Spring</vt:lpstr>
      <vt:lpstr>Michelle Bothel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Michelle Bothel</dc:title>
  <dc:creator>Home computer</dc:creator>
  <cp:lastModifiedBy>Home computer</cp:lastModifiedBy>
  <cp:revision>8</cp:revision>
  <dcterms:created xsi:type="dcterms:W3CDTF">2012-11-02T22:07:32Z</dcterms:created>
  <dcterms:modified xsi:type="dcterms:W3CDTF">2012-11-03T00:18:11Z</dcterms:modified>
</cp:coreProperties>
</file>